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9" r:id="rId3"/>
    <p:sldId id="261" r:id="rId4"/>
    <p:sldId id="257" r:id="rId5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5" d="100"/>
          <a:sy n="55" d="100"/>
        </p:scale>
        <p:origin x="13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8487" cy="12222107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60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2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920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731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33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866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23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78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8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5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74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09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0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98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01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8488" cy="12222107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7D005-E150-4CD4-AFD6-D9FFED713C92}" type="datetimeFigureOut">
              <a:rPr lang="ru-RU" smtClean="0"/>
              <a:t>03.06.16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669B5507-D867-4124-80E6-D2764633C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06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6569"/>
            <a:ext cx="4812631" cy="3176337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Портфолио студента</a:t>
            </a:r>
            <a:br>
              <a:rPr lang="ru-RU" sz="28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СВФУ им. М.К. </a:t>
            </a:r>
            <a:r>
              <a:rPr lang="ru-RU" sz="2800" dirty="0" err="1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Аммосова</a:t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М-ЛКРМ-15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Сивцева Анна Васильевна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45.04.01 Филология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Сетевая  магистерская  программа «Литература и культура российских макрорегионов»</a:t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295" y="3688262"/>
            <a:ext cx="6275758" cy="6682959"/>
          </a:xfrm>
        </p:spPr>
        <p:txBody>
          <a:bodyPr/>
          <a:lstStyle/>
          <a:p>
            <a:endParaRPr lang="ru-RU" dirty="0"/>
          </a:p>
          <a:p>
            <a:pPr algn="just"/>
            <a:r>
              <a:rPr lang="ru-RU" sz="1800" dirty="0"/>
              <a:t>Краткая биография (1991 г. рождения, закончила ФЛФ СВФУ в 2015 г.</a:t>
            </a:r>
          </a:p>
          <a:p>
            <a:pPr algn="just"/>
            <a:r>
              <a:rPr lang="ru-RU" sz="1800" dirty="0"/>
              <a:t>В настоящее время учится в магистратуре филологического факультета.  </a:t>
            </a:r>
          </a:p>
        </p:txBody>
      </p:sp>
    </p:spTree>
    <p:extLst>
      <p:ext uri="{BB962C8B-B14F-4D97-AF65-F5344CB8AC3E}">
        <p14:creationId xmlns:p14="http://schemas.microsoft.com/office/powerpoint/2010/main" val="42675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2850"/>
            <a:ext cx="5063707" cy="140067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Достижения в учебной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583" y="1546424"/>
            <a:ext cx="5185385" cy="8271344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Candara" panose="020E0502030303020204" pitchFamily="34" charset="0"/>
              </a:rPr>
              <a:t>Защита выпускной квалификационной работы по теме «Проблема жанра и традиции русской классики в поэме Анны Ахматовой «Реквием» на «отлично» . Научный руководитель: </a:t>
            </a:r>
            <a:r>
              <a:rPr lang="ru-RU" sz="1800" dirty="0" err="1">
                <a:latin typeface="Candara" panose="020E0502030303020204" pitchFamily="34" charset="0"/>
              </a:rPr>
              <a:t>Желобцова</a:t>
            </a:r>
            <a:r>
              <a:rPr lang="ru-RU" sz="1800" dirty="0">
                <a:latin typeface="Candara" panose="020E0502030303020204" pitchFamily="34" charset="0"/>
              </a:rPr>
              <a:t> Светлана Федотовна – </a:t>
            </a:r>
            <a:r>
              <a:rPr lang="ru-RU" sz="1800" dirty="0" err="1">
                <a:latin typeface="Candara" panose="020E0502030303020204" pitchFamily="34" charset="0"/>
              </a:rPr>
              <a:t>к.фн</a:t>
            </a:r>
            <a:r>
              <a:rPr lang="ru-RU" sz="1800" dirty="0">
                <a:latin typeface="Candara" panose="020E0502030303020204" pitchFamily="34" charset="0"/>
              </a:rPr>
              <a:t>. доцент кафедры  русской литературы ХХ века и теории литературы СВФУ им. М.К. </a:t>
            </a:r>
            <a:r>
              <a:rPr lang="ru-RU" sz="1800" dirty="0" err="1">
                <a:latin typeface="Candara" panose="020E0502030303020204" pitchFamily="34" charset="0"/>
              </a:rPr>
              <a:t>Аммосова</a:t>
            </a:r>
            <a:r>
              <a:rPr lang="ru-RU" sz="1800" dirty="0">
                <a:latin typeface="Candara" panose="020E0502030303020204" pitchFamily="34" charset="0"/>
              </a:rPr>
              <a:t>, г. Якутск.</a:t>
            </a:r>
          </a:p>
          <a:p>
            <a:pPr marL="0" indent="0">
              <a:buNone/>
            </a:pPr>
            <a:r>
              <a:rPr lang="ru-RU" sz="1800" dirty="0">
                <a:latin typeface="Candara" panose="020E0502030303020204" pitchFamily="34" charset="0"/>
              </a:rPr>
              <a:t> </a:t>
            </a:r>
          </a:p>
          <a:p>
            <a:r>
              <a:rPr lang="ru-RU" sz="1800" dirty="0">
                <a:latin typeface="Candara" panose="020E0502030303020204" pitchFamily="34" charset="0"/>
              </a:rPr>
              <a:t>Участие в университетском конкурсе литературных видеопроектов «Февраль. Достать чернил» и в литературном вечере "Пастернак. Второе рождение",  посвященные 120-летию со дня рождения Бориса Пастернака – г. Якутск, 2015г.</a:t>
            </a:r>
          </a:p>
          <a:p>
            <a:endParaRPr lang="ru-RU" sz="1800" dirty="0">
              <a:latin typeface="Candara" panose="020E0502030303020204" pitchFamily="34" charset="0"/>
            </a:endParaRPr>
          </a:p>
          <a:p>
            <a:r>
              <a:rPr lang="ru-RU" sz="1800" dirty="0">
                <a:latin typeface="Candara" panose="020E0502030303020204" pitchFamily="34" charset="0"/>
              </a:rPr>
              <a:t>Участие в ежегодной научной конференции филологического факультета – г. Якутск,  2014 - 2015 гг.</a:t>
            </a:r>
          </a:p>
          <a:p>
            <a:endParaRPr lang="ru-RU" sz="1800" dirty="0">
              <a:latin typeface="Candara" panose="020E0502030303020204" pitchFamily="34" charset="0"/>
            </a:endParaRPr>
          </a:p>
          <a:p>
            <a:r>
              <a:rPr lang="ru-RU" sz="1800" dirty="0">
                <a:latin typeface="Candara" panose="020E0502030303020204" pitchFamily="34" charset="0"/>
              </a:rPr>
              <a:t>Участие в XVI Всероссийской научно-практической конференции молодых ученых, аспирантов и студентов с международным участием в г. Нерюнгри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6461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239" y="273390"/>
            <a:ext cx="4760786" cy="6899152"/>
          </a:xfrm>
        </p:spPr>
        <p:txBody>
          <a:bodyPr/>
          <a:lstStyle/>
          <a:p>
            <a:endParaRPr lang="ru-RU" sz="1800" dirty="0">
              <a:latin typeface="Candara" panose="020E0502030303020204" pitchFamily="34" charset="0"/>
            </a:endParaRPr>
          </a:p>
          <a:p>
            <a:r>
              <a:rPr lang="ru-RU" sz="1800" dirty="0">
                <a:latin typeface="Candara" panose="020E0502030303020204" pitchFamily="34" charset="0"/>
              </a:rPr>
              <a:t>Участие в круглом столе посвященный Всемирному дню философии –  г. Якутск, 2015 г.</a:t>
            </a:r>
          </a:p>
          <a:p>
            <a:endParaRPr lang="ru-RU" sz="1800" dirty="0">
              <a:latin typeface="Candara" panose="020E0502030303020204" pitchFamily="34" charset="0"/>
            </a:endParaRPr>
          </a:p>
          <a:p>
            <a:r>
              <a:rPr lang="ru-RU" sz="1800" dirty="0">
                <a:latin typeface="Candara" panose="020E0502030303020204" pitchFamily="34" charset="0"/>
              </a:rPr>
              <a:t>Участие в IV Международном научно-практической междисциплинарной интернет–конференции «Гуманитарные науки и проблемы современной коммуникации» - г. Якутск,  2015-2016 гг.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60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359114"/>
            <a:ext cx="4760785" cy="234808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Достижения в научно-исследовательской деятельности: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4" y="2236537"/>
            <a:ext cx="6021240" cy="689915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</a:rPr>
              <a:t>Опубликованные статьи: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</a:rPr>
              <a:t>Разработка виртуальной литературной экскурсии «Анна Ахматова в Санкт-Петербурге» в изучении поэмы «Реквием» - 2015 г. 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</a:rPr>
              <a:t>http://philology.s-vfu.ru/?page_id=1395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ru-RU" sz="18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Candara" panose="020E0502030303020204" pitchFamily="34" charset="0"/>
              </a:rPr>
              <a:t>Данная статья находится в печати: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</a:rPr>
              <a:t>Размещение  статьи на тему «Вещный мир в творчестве М.М. Зощенко» в  IV Международной научно-практической междисциплинарной интернет–конференции «Гуманитарные науки и проблемы современной коммуникации» для последующей публикации.</a:t>
            </a:r>
          </a:p>
          <a:p>
            <a:pPr marL="0" indent="0">
              <a:buNone/>
            </a:pPr>
            <a:endParaRPr lang="ru-RU" sz="1800" dirty="0">
              <a:solidFill>
                <a:schemeClr val="bg2">
                  <a:lumMod val="25000"/>
                </a:schemeClr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</a:rPr>
              <a:t>Статья готова к публикации: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</a:rPr>
              <a:t>«Своеобразие поэзии Ирины Дмитриевой»</a:t>
            </a:r>
          </a:p>
        </p:txBody>
      </p:sp>
    </p:spTree>
    <p:extLst>
      <p:ext uri="{BB962C8B-B14F-4D97-AF65-F5344CB8AC3E}">
        <p14:creationId xmlns:p14="http://schemas.microsoft.com/office/powerpoint/2010/main" val="3263009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277</Words>
  <Application>Microsoft Office PowerPoint</Application>
  <PresentationFormat>Широкоэкранный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Candara</vt:lpstr>
      <vt:lpstr>Times New Roman</vt:lpstr>
      <vt:lpstr>Trebuchet MS</vt:lpstr>
      <vt:lpstr>Wingdings 3</vt:lpstr>
      <vt:lpstr>Грань</vt:lpstr>
      <vt:lpstr>Портфолио студента СВФУ им. М.К. Аммосова группы М-ЛКРМ-15 Сивцева Анна Васильевна 45.04.01 Филология Сетевая  магистерская  программа «Литература и культура российских макрорегионов» </vt:lpstr>
      <vt:lpstr>Достижения в учебной деятельности</vt:lpstr>
      <vt:lpstr>Презентация PowerPoint</vt:lpstr>
      <vt:lpstr>Достижения в научно-исследовательской деятельности: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DNS</cp:lastModifiedBy>
  <cp:revision>15</cp:revision>
  <dcterms:created xsi:type="dcterms:W3CDTF">2016-05-12T17:06:13Z</dcterms:created>
  <dcterms:modified xsi:type="dcterms:W3CDTF">2016-06-03T04:10:54Z</dcterms:modified>
</cp:coreProperties>
</file>